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Однажды луч сказал солнцу: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Каждый день я летаю на Землю и согреваю всё живое, но я хотел бы согреть сердце человека.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Хорошо, ты можешь отдать каплю солнечного огня сердцу человека, — разрешило солнце. — Этот огонь поможет человеку стать великим творцом. Только выбери лучшего из людей.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1870995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76672"/>
            <a:ext cx="4754802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unbea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515" r="551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25144"/>
            <a:ext cx="5486400" cy="194421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 прилетел на Землю и подумал: «Как же узнать, кто из людей лучше?»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Тут он услышал грустные мысли парня: “Ничего у меня не получается. Мечтал стать художником, а стал маляром. Полюбил девушку, а она на меня не смотрит”.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R4GH7Nz6w7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692696"/>
            <a:ext cx="4896544" cy="49685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— У тебя же есть талант, молодость и умелые руки! — воскликнул луч и подарил человеку свой огонь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ar12623771294917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89" r="889"/>
          <a:stretch>
            <a:fillRect/>
          </a:stretch>
        </p:blipFill>
        <p:spPr/>
      </p:pic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>
          <a:xfrm>
            <a:off x="827584" y="5013176"/>
            <a:ext cx="7488832" cy="16561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Вспыхнул солнечный огонь в сердце человека и заставил его поднять глаза и расправить плечи. Он взял краски и нарисовал для любимой прекрасный букет. 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 «Это чудо!» — обрадовалась девушка и поцеловала его. Потом парень так покрасил дом, что заказчик пришел в восхищение: «Я думал, вы маляр, а вы – настоящий художник. Мой дом превратился в произведение искусства»! И парень стал известным художником.</a:t>
            </a:r>
            <a:endParaRPr lang="ru-RU" sz="2400" dirty="0"/>
          </a:p>
        </p:txBody>
      </p:sp>
      <p:pic>
        <p:nvPicPr>
          <p:cNvPr id="5" name="Содержимое 4" descr="1209583660serd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52625" y="2467769"/>
            <a:ext cx="5238750" cy="34671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1731238_1238296142_26474429_cc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25962" y="908721"/>
            <a:ext cx="3209925" cy="47525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Луч вернулся к солнцу и виновато сказал:</a:t>
            </a:r>
            <a:endParaRPr lang="ru-RU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3725abaafc78d4f972aa5f4f3b2bc13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618" b="8618"/>
          <a:stretch>
            <a:fillRect/>
          </a:stretch>
        </p:blipFill>
        <p:spPr>
          <a:xfrm>
            <a:off x="1792288" y="612775"/>
            <a:ext cx="5486400" cy="3463925"/>
          </a:xfrm>
        </p:spPr>
      </p:pic>
      <p:sp>
        <p:nvSpPr>
          <p:cNvPr id="5" name="Текст 3"/>
          <p:cNvSpPr>
            <a:spLocks noGrp="1"/>
          </p:cNvSpPr>
          <p:nvPr>
            <p:ph type="title"/>
          </p:nvPr>
        </p:nvSpPr>
        <p:spPr>
          <a:xfrm>
            <a:off x="1792288" y="4365104"/>
            <a:ext cx="5486400" cy="208823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— Я забыл, что надо было найти лучшего из людей. Я подарил огонь первому встречному человеку…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— Ты поверил в человека, — радостно ответило солнце. – А вера и поддержка превратят любого человека в творца и помогут преодолеть любые преграды.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231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 «Это чудо!» — обрадовалась девушка и поцеловала его. Потом парень так покрасил дом, что заказчик пришел в восхищение: «Я думал, вы маляр, а вы – настоящий художник. Мой дом превратился в произведение искусства»! И парень стал известным художником.</vt:lpstr>
      <vt:lpstr>Слайд 6</vt:lpstr>
      <vt:lpstr>— Я забыл, что надо было найти лучшего из людей. Я подарил огонь первому встречному человеку…  — Ты поверил в человека, — радостно ответило солнце. – А вера и поддержка превратят любого человека в творца и помогут преодолеть любые преграды.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6</cp:revision>
  <dcterms:created xsi:type="dcterms:W3CDTF">2012-09-12T20:28:18Z</dcterms:created>
  <dcterms:modified xsi:type="dcterms:W3CDTF">2012-09-12T20:55:53Z</dcterms:modified>
</cp:coreProperties>
</file>