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2" autoAdjust="0"/>
  </p:normalViewPr>
  <p:slideViewPr>
    <p:cSldViewPr>
      <p:cViewPr varScale="1">
        <p:scale>
          <a:sx n="71" d="100"/>
          <a:sy n="71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45</c:v>
                </c:pt>
                <c:pt idx="2">
                  <c:v>10</c:v>
                </c:pt>
                <c:pt idx="3">
                  <c:v>12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продаж</c:v>
                </c:pt>
              </c:strCache>
            </c:strRef>
          </c:tx>
          <c:spPr>
            <a:ln w="28575">
              <a:noFill/>
            </a:ln>
          </c:spP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</c:v>
                </c:pt>
                <c:pt idx="1">
                  <c:v>120</c:v>
                </c:pt>
                <c:pt idx="2">
                  <c:v>150</c:v>
                </c:pt>
                <c:pt idx="3">
                  <c:v>135</c:v>
                </c:pt>
                <c:pt idx="4">
                  <c:v>148</c:v>
                </c:pt>
              </c:numCache>
            </c:numRef>
          </c:val>
        </c:ser>
        <c:dLbls/>
        <c:axId val="67279104"/>
        <c:axId val="67289088"/>
      </c:barChart>
      <c:stockChart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открытия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38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Максимальная цена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Минимальная цена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Цена закрытия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25</c:v>
                </c:pt>
                <c:pt idx="1">
                  <c:v>38</c:v>
                </c:pt>
                <c:pt idx="2">
                  <c:v>50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</c:ser>
        <c:dLbls/>
        <c:hiLowLines/>
        <c:upDownBars>
          <c:gapWidth val="150"/>
          <c:upBars/>
          <c:downBars/>
        </c:upDownBars>
        <c:axId val="67292160"/>
        <c:axId val="67290624"/>
      </c:stockChart>
      <c:dateAx>
        <c:axId val="67279104"/>
        <c:scaling>
          <c:orientation val="minMax"/>
        </c:scaling>
        <c:axPos val="b"/>
        <c:numFmt formatCode="dd/mm/yyyy" sourceLinked="1"/>
        <c:tickLblPos val="nextTo"/>
        <c:crossAx val="67289088"/>
        <c:crosses val="autoZero"/>
        <c:auto val="1"/>
        <c:lblOffset val="100"/>
        <c:baseTimeUnit val="days"/>
      </c:dateAx>
      <c:valAx>
        <c:axId val="67289088"/>
        <c:scaling>
          <c:orientation val="minMax"/>
        </c:scaling>
        <c:axPos val="l"/>
        <c:majorGridlines/>
        <c:numFmt formatCode="General" sourceLinked="1"/>
        <c:tickLblPos val="nextTo"/>
        <c:crossAx val="67279104"/>
        <c:crosses val="autoZero"/>
        <c:crossBetween val="between"/>
      </c:valAx>
      <c:valAx>
        <c:axId val="67290624"/>
        <c:scaling>
          <c:orientation val="minMax"/>
        </c:scaling>
        <c:axPos val="r"/>
        <c:numFmt formatCode="General" sourceLinked="1"/>
        <c:tickLblPos val="nextTo"/>
        <c:crossAx val="67292160"/>
        <c:crosses val="max"/>
        <c:crossBetween val="between"/>
      </c:valAx>
      <c:dateAx>
        <c:axId val="67292160"/>
        <c:scaling>
          <c:orientation val="minMax"/>
        </c:scaling>
        <c:delete val="1"/>
        <c:axPos val="b"/>
        <c:numFmt formatCode="dd/mm/yyyy" sourceLinked="1"/>
        <c:tickLblPos val="nextTo"/>
        <c:crossAx val="67290624"/>
        <c:crosses val="autoZero"/>
        <c:auto val="1"/>
        <c:lblOffset val="100"/>
        <c:baseTimeUnit val="days"/>
      </c:date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0.206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9144000" cy="1412776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9411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School uniform.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Made by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Alex </a:t>
            </a:r>
            <a:r>
              <a:rPr lang="en-US" dirty="0" err="1" smtClean="0">
                <a:solidFill>
                  <a:srgbClr val="FF0000"/>
                </a:solidFill>
              </a:rPr>
              <a:t>Perikov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C000"/>
                </a:solidFill>
              </a:rPr>
              <a:t>Adward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Soldatkin</a:t>
            </a:r>
            <a:r>
              <a:rPr lang="en-US" dirty="0" smtClean="0">
                <a:solidFill>
                  <a:srgbClr val="FFC000"/>
                </a:solidFill>
              </a:rPr>
              <a:t>,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Krill </a:t>
            </a:r>
            <a:r>
              <a:rPr lang="en-US" dirty="0" err="1" smtClean="0">
                <a:solidFill>
                  <a:srgbClr val="002060"/>
                </a:solidFill>
              </a:rPr>
              <a:t>Ymnov</a:t>
            </a:r>
            <a:r>
              <a:rPr lang="en-US" dirty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653136"/>
            <a:ext cx="7772400" cy="11997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589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actroom.ru/facts/wp-content/uploads/2014/06/2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0"/>
            <a:ext cx="3851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My opinion about school uniform.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0822696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hitenvyas.com/wp-content/uploads/2013/03/12669506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10" y="0"/>
            <a:ext cx="91501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6110" y="0"/>
            <a:ext cx="370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Opinion</a:t>
            </a:r>
            <a:r>
              <a:rPr lang="ru-RU" dirty="0"/>
              <a:t> </a:t>
            </a:r>
            <a:r>
              <a:rPr lang="en-US" dirty="0"/>
              <a:t>of parents and friends.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8018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https://vzletim.ru/upload/iblock/fcc/tzvc%20okvmjwv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3275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Opinion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of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students. 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2431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99811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809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scottcochrane.com/wp-content/uploads/2013/11/failure-succes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620" y="4437112"/>
            <a:ext cx="28801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Our results.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279235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belsat.eu/wp-content/uploads/2016/03/Zrzut-ekranu-2016-03-17-o-19.35.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5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8451" y="6021288"/>
            <a:ext cx="91529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Why dress code?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426327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427227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9815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Statistic.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14102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1)What do you think about wearing school uniform at school?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FF0000"/>
                </a:solidFill>
              </a:rPr>
              <a:t>1.I think that it is bad idea.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C000"/>
                </a:solidFill>
              </a:rPr>
              <a:t>2)Do you ask you parents and friends about uniform?</a:t>
            </a:r>
            <a:br>
              <a:rPr lang="en-US" sz="1600" dirty="0">
                <a:solidFill>
                  <a:srgbClr val="FFC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2.My parents and friends too think that it is bad idea.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C000"/>
                </a:solidFill>
              </a:rPr>
              <a:t>3)Do you ask students in your school about it?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FF0000"/>
                </a:solidFill>
              </a:rPr>
              <a:t>3.Yes I do. I ask students in my school about it. 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C000"/>
                </a:solidFill>
              </a:rPr>
              <a:t>4)How many people you are going to ask?</a:t>
            </a:r>
            <a:br>
              <a:rPr lang="en-US" sz="1600" dirty="0">
                <a:solidFill>
                  <a:srgbClr val="FFC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4.All people in school going to ask.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C000"/>
                </a:solidFill>
              </a:rPr>
              <a:t>5)What results you are having now?</a:t>
            </a:r>
            <a:br>
              <a:rPr lang="en-US" sz="1600" dirty="0">
                <a:solidFill>
                  <a:srgbClr val="FFC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5.Now we have good results! All think that dress code better uniform.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C000"/>
                </a:solidFill>
              </a:rPr>
              <a:t>6)Why people like more dress code than school uniform?</a:t>
            </a:r>
            <a:br>
              <a:rPr lang="en-US" sz="1600" dirty="0">
                <a:solidFill>
                  <a:srgbClr val="FFC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6.I think that dress code is very comfortable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600" dirty="0">
                <a:solidFill>
                  <a:srgbClr val="002060"/>
                </a:solidFill>
              </a:rPr>
              <a:t>We asked 900 students, parents and teachers. 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50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percent of students </a:t>
            </a:r>
            <a:r>
              <a:rPr lang="en-US" sz="1600" dirty="0" smtClean="0">
                <a:solidFill>
                  <a:srgbClr val="002060"/>
                </a:solidFill>
              </a:rPr>
              <a:t>said </a:t>
            </a:r>
            <a:r>
              <a:rPr lang="en-US" sz="1600" dirty="0">
                <a:solidFill>
                  <a:srgbClr val="002060"/>
                </a:solidFill>
              </a:rPr>
              <a:t>that they </a:t>
            </a:r>
            <a:r>
              <a:rPr lang="en-US" sz="1600" dirty="0" smtClean="0">
                <a:solidFill>
                  <a:srgbClr val="002060"/>
                </a:solidFill>
              </a:rPr>
              <a:t>wanted </a:t>
            </a:r>
            <a:r>
              <a:rPr lang="en-US" sz="1600" dirty="0">
                <a:solidFill>
                  <a:srgbClr val="002060"/>
                </a:solidFill>
              </a:rPr>
              <a:t>to go to school in everyday clothes 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Some part of parents </a:t>
            </a:r>
            <a:r>
              <a:rPr lang="en-US" sz="1600" dirty="0" smtClean="0">
                <a:solidFill>
                  <a:srgbClr val="002060"/>
                </a:solidFill>
              </a:rPr>
              <a:t>supported </a:t>
            </a:r>
            <a:r>
              <a:rPr lang="en-US" sz="1600" dirty="0">
                <a:solidFill>
                  <a:srgbClr val="002060"/>
                </a:solidFill>
              </a:rPr>
              <a:t>they children, but 75 percent of parents </a:t>
            </a:r>
            <a:r>
              <a:rPr lang="en-US" sz="1600" dirty="0" smtClean="0">
                <a:solidFill>
                  <a:srgbClr val="002060"/>
                </a:solidFill>
              </a:rPr>
              <a:t>wanted </a:t>
            </a:r>
            <a:r>
              <a:rPr lang="en-US" sz="1600" dirty="0">
                <a:solidFill>
                  <a:srgbClr val="002060"/>
                </a:solidFill>
              </a:rPr>
              <a:t>that all students wear official uniform. 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80 percent of </a:t>
            </a:r>
            <a:r>
              <a:rPr lang="en-US" sz="1600" dirty="0" smtClean="0">
                <a:solidFill>
                  <a:srgbClr val="002060"/>
                </a:solidFill>
              </a:rPr>
              <a:t>teacher </a:t>
            </a:r>
            <a:r>
              <a:rPr lang="en-US" sz="1600" dirty="0">
                <a:solidFill>
                  <a:srgbClr val="002060"/>
                </a:solidFill>
              </a:rPr>
              <a:t>said that school uniform </a:t>
            </a:r>
            <a:r>
              <a:rPr lang="en-US" sz="1600" dirty="0" smtClean="0">
                <a:solidFill>
                  <a:srgbClr val="002060"/>
                </a:solidFill>
              </a:rPr>
              <a:t>were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compulsory, because </a:t>
            </a:r>
            <a:r>
              <a:rPr lang="en-US" sz="1600" dirty="0" smtClean="0">
                <a:solidFill>
                  <a:srgbClr val="002060"/>
                </a:solidFill>
              </a:rPr>
              <a:t>it’s </a:t>
            </a:r>
            <a:r>
              <a:rPr lang="en-US" sz="1600" dirty="0">
                <a:solidFill>
                  <a:srgbClr val="002060"/>
                </a:solidFill>
              </a:rPr>
              <a:t>very comfortable </a:t>
            </a:r>
            <a:r>
              <a:rPr lang="en-US" sz="1600" dirty="0" smtClean="0">
                <a:solidFill>
                  <a:srgbClr val="002060"/>
                </a:solidFill>
              </a:rPr>
              <a:t>and could help to concentrate </a:t>
            </a:r>
            <a:r>
              <a:rPr lang="en-US" sz="1600" dirty="0">
                <a:solidFill>
                  <a:srgbClr val="002060"/>
                </a:solidFill>
              </a:rPr>
              <a:t>attention on learning. 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>
                <a:solidFill>
                  <a:srgbClr val="002060"/>
                </a:solidFill>
              </a:rPr>
              <a:t>I </a:t>
            </a:r>
            <a:r>
              <a:rPr lang="en-US" sz="1600" smtClean="0">
                <a:solidFill>
                  <a:srgbClr val="002060"/>
                </a:solidFill>
              </a:rPr>
              <a:t>support </a:t>
            </a:r>
            <a:r>
              <a:rPr lang="en-US" sz="1600" dirty="0">
                <a:solidFill>
                  <a:srgbClr val="002060"/>
                </a:solidFill>
              </a:rPr>
              <a:t>opinion </a:t>
            </a:r>
            <a:r>
              <a:rPr lang="en-US" sz="1600" dirty="0" smtClean="0">
                <a:solidFill>
                  <a:srgbClr val="002060"/>
                </a:solidFill>
              </a:rPr>
              <a:t>of </a:t>
            </a:r>
            <a:r>
              <a:rPr lang="en-US" sz="1600" dirty="0">
                <a:solidFill>
                  <a:srgbClr val="002060"/>
                </a:solidFill>
              </a:rPr>
              <a:t>teachers, that students must wear school uniforms.</a:t>
            </a:r>
            <a:endParaRPr lang="en-US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6892305"/>
            <a:ext cx="8229600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641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39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School uniform.  Made by  Alex Perikov, Adward Soldatkin, Krill Ymnov.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uniform.  Made by  Alex Perikov, Adward Soldatkin , </dc:title>
  <dc:creator>1</dc:creator>
  <cp:lastModifiedBy>Владелец</cp:lastModifiedBy>
  <cp:revision>6</cp:revision>
  <dcterms:created xsi:type="dcterms:W3CDTF">2016-10-09T11:31:32Z</dcterms:created>
  <dcterms:modified xsi:type="dcterms:W3CDTF">2017-10-21T15:23:39Z</dcterms:modified>
</cp:coreProperties>
</file>