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5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332657"/>
            <a:ext cx="8062912" cy="1296144"/>
          </a:xfrm>
          <a:effectLst>
            <a:glow rad="101600">
              <a:schemeClr val="accent4">
                <a:satMod val="175000"/>
                <a:alpha val="40000"/>
              </a:schemeClr>
            </a:glow>
            <a:outerShdw blurRad="63500" dist="25400" dir="14700000" algn="t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4800" dirty="0" smtClean="0"/>
              <a:t>«</a:t>
            </a:r>
            <a:r>
              <a:rPr lang="en-US" sz="4800" u="sng" dirty="0" smtClean="0"/>
              <a:t>Men in Black</a:t>
            </a:r>
            <a:r>
              <a:rPr lang="ru-RU" sz="4800" u="sng" dirty="0" smtClean="0"/>
              <a:t>»</a:t>
            </a:r>
            <a:endParaRPr lang="ru-RU" sz="4800" dirty="0"/>
          </a:p>
        </p:txBody>
      </p:sp>
      <p:pic>
        <p:nvPicPr>
          <p:cNvPr id="5" name="Рисунок 4" descr="e7a3729ae7617158834e934e0594c73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2348880"/>
            <a:ext cx="2592288" cy="39604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eeeeeee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55776" y="1844823"/>
            <a:ext cx="2232248" cy="31365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images (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00192" y="1844824"/>
            <a:ext cx="2333625" cy="35068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p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355976" y="2996952"/>
            <a:ext cx="2448272" cy="36657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/>
          <p:cNvSpPr txBox="1"/>
          <p:nvPr/>
        </p:nvSpPr>
        <p:spPr>
          <a:xfrm>
            <a:off x="6660232" y="5661248"/>
            <a:ext cx="2483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Made by: Mary </a:t>
            </a:r>
            <a:r>
              <a:rPr lang="en-US" sz="1200" dirty="0" err="1" smtClean="0"/>
              <a:t>Dener</a:t>
            </a:r>
            <a:r>
              <a:rPr lang="en-US" sz="1200" dirty="0" smtClean="0"/>
              <a:t>, </a:t>
            </a:r>
            <a:r>
              <a:rPr lang="en-US" sz="1200" dirty="0" err="1" smtClean="0"/>
              <a:t>Elina</a:t>
            </a:r>
            <a:r>
              <a:rPr lang="ru-RU" sz="1200" dirty="0" smtClean="0"/>
              <a:t> </a:t>
            </a:r>
            <a:r>
              <a:rPr lang="en-US" sz="1200" dirty="0" err="1" smtClean="0"/>
              <a:t>Valuycskaya</a:t>
            </a:r>
            <a:r>
              <a:rPr lang="en-US" sz="1200" dirty="0" smtClean="0"/>
              <a:t>, </a:t>
            </a:r>
            <a:r>
              <a:rPr lang="en-US" sz="1200" dirty="0" err="1" smtClean="0"/>
              <a:t>Lera</a:t>
            </a:r>
            <a:endParaRPr lang="en-US" sz="1200" dirty="0" smtClean="0"/>
          </a:p>
          <a:p>
            <a:r>
              <a:rPr lang="en-US" sz="1200" dirty="0" err="1" smtClean="0"/>
              <a:t>Grekova</a:t>
            </a:r>
            <a:r>
              <a:rPr lang="en-US" sz="1200" dirty="0" smtClean="0"/>
              <a:t>, </a:t>
            </a:r>
            <a:r>
              <a:rPr lang="en-US" sz="1200" dirty="0" err="1" smtClean="0"/>
              <a:t>Daria</a:t>
            </a:r>
            <a:r>
              <a:rPr lang="ru-RU" sz="1200" dirty="0" smtClean="0"/>
              <a:t> </a:t>
            </a:r>
            <a:r>
              <a:rPr lang="en-US" sz="1200" dirty="0" err="1" smtClean="0"/>
              <a:t>Kiryanova</a:t>
            </a:r>
            <a:endParaRPr lang="ru-RU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73274"/>
          </a:xfrm>
          <a:effectLst>
            <a:glow rad="101600">
              <a:schemeClr val="accent4">
                <a:satMod val="175000"/>
                <a:alpha val="40000"/>
              </a:schemeClr>
            </a:glow>
            <a:outerShdw blurRad="63500" dist="25400" dir="14700000" algn="t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The classic style.</a:t>
            </a:r>
            <a:endParaRPr lang="ru-RU" dirty="0"/>
          </a:p>
        </p:txBody>
      </p:sp>
      <p:pic>
        <p:nvPicPr>
          <p:cNvPr id="7" name="Содержимое 6" descr="7VpadGyA7H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44008" y="2636912"/>
            <a:ext cx="3600400" cy="3600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Рисунок 7" descr="ur6_CI5EW6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1700808"/>
            <a:ext cx="3861048" cy="38610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1" name="TextBox 10"/>
          <p:cNvSpPr txBox="1"/>
          <p:nvPr/>
        </p:nvSpPr>
        <p:spPr>
          <a:xfrm>
            <a:off x="827584" y="5949280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always fashionable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399032"/>
          </a:xfrm>
          <a:effectLst>
            <a:glow rad="101600">
              <a:schemeClr val="accent4">
                <a:satMod val="175000"/>
                <a:alpha val="40000"/>
              </a:schemeClr>
            </a:glow>
            <a:outerShdw blurRad="63500" dist="25400" dir="14700000" algn="t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 Casual style.</a:t>
            </a:r>
            <a:endParaRPr lang="ru-RU" dirty="0"/>
          </a:p>
        </p:txBody>
      </p:sp>
      <p:pic>
        <p:nvPicPr>
          <p:cNvPr id="4" name="Содержимое 3" descr="BZAC5T3CgT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2132348"/>
            <a:ext cx="2952328" cy="442849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5" name="Рисунок 4" descr="v7_LJUXpsR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9992" y="2132856"/>
            <a:ext cx="3645024" cy="364502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5076056" y="6093296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very comfortably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glow rad="101600">
              <a:schemeClr val="accent4">
                <a:satMod val="175000"/>
                <a:alpha val="40000"/>
              </a:schemeClr>
            </a:glow>
            <a:outerShdw blurRad="63500" dist="25400" dir="14700000" algn="t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Rocker style.</a:t>
            </a:r>
            <a:endParaRPr lang="ru-RU" dirty="0"/>
          </a:p>
        </p:txBody>
      </p:sp>
      <p:pic>
        <p:nvPicPr>
          <p:cNvPr id="11" name="Рисунок 10" descr="kEhRT5Vj5P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1916832"/>
            <a:ext cx="3196828" cy="451582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12" name="Рисунок 11" descr="zbBvPqLgVO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1988840"/>
            <a:ext cx="4307003" cy="4149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glow rad="101600">
              <a:schemeClr val="accent4">
                <a:satMod val="175000"/>
                <a:alpha val="40000"/>
              </a:schemeClr>
            </a:glow>
            <a:outerShdw blurRad="63500" dist="25400" dir="14700000" algn="t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effectLst/>
              </a:rPr>
              <a:t>Oversize-style.</a:t>
            </a:r>
          </a:p>
        </p:txBody>
      </p:sp>
      <p:pic>
        <p:nvPicPr>
          <p:cNvPr id="4" name="Содержимое 3" descr="E29e5j--Tww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844824"/>
            <a:ext cx="3960440" cy="40925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 descr="oJy8Sn4khM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016" y="2636912"/>
            <a:ext cx="3861048" cy="38610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619416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 prefer black shades in clothes. Most of all I like the classic style. It always remains relevant and fashionable. I believe that the classic style is appropriate in many situations. I love to combine short pants with any top. I really like the leather jacket and long </a:t>
            </a:r>
            <a:r>
              <a:rPr lang="en-US" dirty="0" smtClean="0"/>
              <a:t>coats</a:t>
            </a:r>
            <a:r>
              <a:rPr lang="en-US" dirty="0" smtClean="0"/>
              <a:t>. I</a:t>
            </a:r>
            <a:r>
              <a:rPr lang="en-US" dirty="0" smtClean="0"/>
              <a:t> </a:t>
            </a:r>
            <a:r>
              <a:rPr lang="en-US" dirty="0" smtClean="0"/>
              <a:t>like to </a:t>
            </a:r>
            <a:r>
              <a:rPr lang="en-US" dirty="0" smtClean="0"/>
              <a:t>combine </a:t>
            </a:r>
            <a:r>
              <a:rPr lang="en-US" dirty="0" smtClean="0"/>
              <a:t>classic </a:t>
            </a:r>
            <a:r>
              <a:rPr lang="en-US" dirty="0" smtClean="0"/>
              <a:t>style clothes  </a:t>
            </a:r>
            <a:r>
              <a:rPr lang="en-US" dirty="0" smtClean="0"/>
              <a:t>with sneakers.</a:t>
            </a:r>
          </a:p>
          <a:p>
            <a:endParaRPr lang="en-US" dirty="0" smtClean="0"/>
          </a:p>
          <a:p>
            <a:r>
              <a:rPr lang="en-US" dirty="0" smtClean="0"/>
              <a:t>Oh, I agree with you. I like this style too, but I prefer jeans style. I think that jeans suit with all kinds of shoes, especially with white running shoes and sneakers. also with jeans, I like to wear sweaters, shirts, T-shirts and sweaters. you can choose any model of jeans that you like. Under the jeans fit all kinds of jackets and coats. I think that this style is versatile and look good to not have to buy expensive clothing brands.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6454808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I love dark colors, such as purple, black and gray. I would always wore dark clothes, but unfortunately it is not suited to all situations. I love to wear a T-shirt with my favorite rock bands, black leather jacket and a hat with a wide brim. What sways shoes, I would have just walked in sneakers the whole year, it is very unfortunate that in these cold winter. Also I like the strict classical style. For example black shoes without heels, shirt and dark trousers. It seems to me that both of these styles are now the fashion . And yet, as I have poor eyesight, I would like to have a lot of glasses - this is perhaps the most important part of my style.</a:t>
            </a:r>
            <a:endParaRPr lang="ru-RU" sz="2000" dirty="0" smtClean="0"/>
          </a:p>
          <a:p>
            <a:endParaRPr lang="ru-RU" sz="2000" dirty="0" smtClean="0"/>
          </a:p>
          <a:p>
            <a:r>
              <a:rPr lang="en-US" sz="2000" dirty="0" smtClean="0"/>
              <a:t>I respect you preferences in clothing, but I'm still more like the clothes in light and pastel shades. I very like to wear jeans in Pale Blue and white </a:t>
            </a:r>
            <a:r>
              <a:rPr lang="en-US" sz="2000" dirty="0" err="1" smtClean="0"/>
              <a:t>colours</a:t>
            </a:r>
            <a:r>
              <a:rPr lang="en-US" sz="2000" dirty="0" smtClean="0"/>
              <a:t>, sweaters and pullovers of fine-knit in light </a:t>
            </a:r>
            <a:r>
              <a:rPr lang="en-US" sz="2000" dirty="0" err="1" smtClean="0"/>
              <a:t>colours</a:t>
            </a:r>
            <a:r>
              <a:rPr lang="en-US" sz="2000" dirty="0" smtClean="0"/>
              <a:t>. Even though I also wear the clothes in dark shades, but more rarely. Also I prefer to wear skirts of different lengths and models. As for shoes, I prefer flat shoes and boots with a wide heel, and, of course, sneakers. Finally I can say that the most important thing in my style is backpack or bag.</a:t>
            </a:r>
            <a:endParaRPr lang="ru-RU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135</TotalTime>
  <Words>445</Words>
  <Application>Microsoft Office PowerPoint</Application>
  <PresentationFormat>Экран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Яркая</vt:lpstr>
      <vt:lpstr>«Men in Black»</vt:lpstr>
      <vt:lpstr>The classic style.</vt:lpstr>
      <vt:lpstr> Casual style.</vt:lpstr>
      <vt:lpstr>Rocker style.</vt:lpstr>
      <vt:lpstr>Oversize-style.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Владелец</cp:lastModifiedBy>
  <cp:revision>17</cp:revision>
  <dcterms:modified xsi:type="dcterms:W3CDTF">2017-10-21T15:20:48Z</dcterms:modified>
</cp:coreProperties>
</file>