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71678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Monotype Corsiva" pitchFamily="66" charset="0"/>
              </a:rPr>
              <a:t>Environmental problems </a:t>
            </a:r>
            <a:r>
              <a:rPr lang="en-US" sz="4800" dirty="0" err="1" smtClean="0">
                <a:latin typeface="Monotype Corsiva" pitchFamily="66" charset="0"/>
              </a:rPr>
              <a:t>inKrasnodar</a:t>
            </a:r>
            <a:r>
              <a:rPr lang="en-US" sz="4800" dirty="0" smtClean="0">
                <a:latin typeface="Monotype Corsiva" pitchFamily="66" charset="0"/>
              </a:rPr>
              <a:t> </a:t>
            </a:r>
            <a:r>
              <a:rPr lang="en-US" sz="4800" dirty="0" smtClean="0">
                <a:latin typeface="Monotype Corsiva" pitchFamily="66" charset="0"/>
              </a:rPr>
              <a:t/>
            </a:r>
            <a:br>
              <a:rPr lang="en-US" sz="4800" dirty="0" smtClean="0">
                <a:latin typeface="Monotype Corsiva" pitchFamily="66" charset="0"/>
              </a:rPr>
            </a:br>
            <a:r>
              <a:rPr lang="en-US" sz="4800" dirty="0" smtClean="0">
                <a:latin typeface="Monotype Corsiva" pitchFamily="66" charset="0"/>
              </a:rPr>
              <a:t>Region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14489"/>
            <a:ext cx="8286807" cy="47567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572100" y="6150114"/>
            <a:ext cx="35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onotype Corsiva" pitchFamily="66" charset="0"/>
              </a:rPr>
              <a:t>By</a:t>
            </a:r>
            <a:r>
              <a:rPr lang="ru-RU" sz="2000" dirty="0" smtClean="0">
                <a:latin typeface="Monotype Corsiva" pitchFamily="66" charset="0"/>
              </a:rPr>
              <a:t>:</a:t>
            </a:r>
            <a:r>
              <a:rPr lang="en-US" sz="2000" dirty="0" smtClean="0">
                <a:latin typeface="Monotype Corsiva" pitchFamily="66" charset="0"/>
              </a:rPr>
              <a:t> Lydia Martynenko and Poznyahovskaya Christina</a:t>
            </a:r>
            <a:endParaRPr lang="ru-RU" sz="2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58" y="285728"/>
            <a:ext cx="4214842" cy="6143668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Modern No. 20" pitchFamily="18" charset="0"/>
              </a:rPr>
              <a:t>In Krasnodar the atmosphere is polluted by emissions of </a:t>
            </a:r>
            <a:r>
              <a:rPr lang="en-US" sz="4400" dirty="0" err="1" smtClean="0">
                <a:latin typeface="Modern No. 20" pitchFamily="18" charset="0"/>
              </a:rPr>
              <a:t>sulphur</a:t>
            </a:r>
            <a:r>
              <a:rPr lang="en-US" sz="4400" dirty="0" smtClean="0">
                <a:latin typeface="Modern No. 20" pitchFamily="18" charset="0"/>
              </a:rPr>
              <a:t> and carbon, and heavy metals.</a:t>
            </a:r>
            <a:endParaRPr lang="ru-RU" dirty="0"/>
          </a:p>
        </p:txBody>
      </p:sp>
      <p:pic>
        <p:nvPicPr>
          <p:cNvPr id="4" name="Содержимое 3" descr="b94af1ff5591c256c0f735ca7b0520ec84edd20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4286279" cy="60007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29642" cy="193991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odern No. 20" pitchFamily="18" charset="0"/>
              </a:rPr>
              <a:t>We can make a contribution: to throw litter into the bin, not to pluck flowers, </a:t>
            </a:r>
            <a:r>
              <a:rPr lang="en-US" dirty="0" smtClean="0">
                <a:latin typeface="Modern No. 20" pitchFamily="18" charset="0"/>
              </a:rPr>
              <a:t>save </a:t>
            </a:r>
            <a:r>
              <a:rPr lang="en-US" dirty="0" smtClean="0">
                <a:latin typeface="Modern No. 20" pitchFamily="18" charset="0"/>
              </a:rPr>
              <a:t>electricity and </a:t>
            </a:r>
            <a:r>
              <a:rPr lang="en-US" dirty="0" smtClean="0">
                <a:latin typeface="Modern No. 20" pitchFamily="18" charset="0"/>
              </a:rPr>
              <a:t>other resources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714620"/>
            <a:ext cx="5500726" cy="3661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3985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Modern No. 20" pitchFamily="18" charset="0"/>
              </a:rPr>
              <a:t>It’s a wonderful world we live in. </a:t>
            </a:r>
            <a:endParaRPr lang="ru-RU" sz="5400" dirty="0"/>
          </a:p>
        </p:txBody>
      </p:sp>
      <p:pic>
        <p:nvPicPr>
          <p:cNvPr id="4" name="Содержимое 3" descr="1452571330277_mst01.967f99f757ee9328d42cbe08b2206bd8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-877" b="8019"/>
          <a:stretch>
            <a:fillRect/>
          </a:stretch>
        </p:blipFill>
        <p:spPr>
          <a:xfrm>
            <a:off x="364423" y="2000240"/>
            <a:ext cx="8493857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857784" cy="5797568"/>
          </a:xfrm>
        </p:spPr>
        <p:txBody>
          <a:bodyPr numCol="1">
            <a:normAutofit/>
          </a:bodyPr>
          <a:lstStyle/>
          <a:p>
            <a:pPr algn="ctr"/>
            <a:r>
              <a:rPr lang="en-US" dirty="0" smtClean="0">
                <a:latin typeface="Modern No. 20" pitchFamily="18" charset="0"/>
              </a:rPr>
              <a:t>But now human beings are killing our region.</a:t>
            </a:r>
            <a:endParaRPr lang="ru-RU" dirty="0"/>
          </a:p>
        </p:txBody>
      </p:sp>
      <p:pic>
        <p:nvPicPr>
          <p:cNvPr id="4" name="Содержимое 3" descr="597460_zagryaznenie-zeml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285860"/>
            <a:ext cx="3115699" cy="4525963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3143272" cy="55721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Modern No. 20" pitchFamily="18" charset="0"/>
              </a:rPr>
              <a:t>The environment is characterized by significant environmental problems. </a:t>
            </a:r>
            <a:endParaRPr lang="ru-RU" dirty="0"/>
          </a:p>
        </p:txBody>
      </p:sp>
      <p:pic>
        <p:nvPicPr>
          <p:cNvPr id="4" name="Содержимое 3" descr="1085708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4000"/>
          <a:stretch>
            <a:fillRect/>
          </a:stretch>
        </p:blipFill>
        <p:spPr>
          <a:xfrm>
            <a:off x="3357554" y="571480"/>
            <a:ext cx="5347830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0" y="357166"/>
            <a:ext cx="2995610" cy="5869006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Modern No. 20" pitchFamily="18" charset="0"/>
              </a:rPr>
              <a:t>First and foremost is the river pollution and depletion of water resources.</a:t>
            </a:r>
            <a:endParaRPr lang="ru-RU" sz="4400" dirty="0"/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285860"/>
            <a:ext cx="4496265" cy="457203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274638"/>
            <a:ext cx="2786082" cy="629763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Modern No. 20" pitchFamily="18" charset="0"/>
              </a:rPr>
              <a:t>Small rivers dry up, overgrown with algae.</a:t>
            </a:r>
            <a:endParaRPr lang="ru-RU" dirty="0"/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428604"/>
            <a:ext cx="2928958" cy="58579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3P9ddHhEjw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428604"/>
            <a:ext cx="2906705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Modern No. 20" pitchFamily="18" charset="0"/>
              </a:rPr>
              <a:t>In the Krasnodar </a:t>
            </a:r>
            <a:r>
              <a:rPr lang="en-US" dirty="0" smtClean="0">
                <a:latin typeface="Modern No. 20" pitchFamily="18" charset="0"/>
              </a:rPr>
              <a:t>Region  </a:t>
            </a:r>
            <a:r>
              <a:rPr lang="en-US" dirty="0" smtClean="0">
                <a:latin typeface="Modern No. 20" pitchFamily="18" charset="0"/>
              </a:rPr>
              <a:t>the river </a:t>
            </a:r>
            <a:r>
              <a:rPr lang="en-US" dirty="0" smtClean="0">
                <a:latin typeface="Modern No. 20" pitchFamily="18" charset="0"/>
              </a:rPr>
              <a:t>Kuban </a:t>
            </a:r>
            <a:r>
              <a:rPr lang="en-US" dirty="0" smtClean="0">
                <a:latin typeface="Modern No. 20" pitchFamily="18" charset="0"/>
              </a:rPr>
              <a:t>does not </a:t>
            </a:r>
            <a:r>
              <a:rPr lang="en-US" dirty="0" smtClean="0">
                <a:latin typeface="Modern No. 20" pitchFamily="18" charset="0"/>
              </a:rPr>
              <a:t> satisfy  </a:t>
            </a:r>
            <a:r>
              <a:rPr lang="en-US" dirty="0" smtClean="0">
                <a:latin typeface="Modern No. 20" pitchFamily="18" charset="0"/>
              </a:rPr>
              <a:t>standards.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00240"/>
            <a:ext cx="8143932" cy="43982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Modern No. 20" pitchFamily="18" charset="0"/>
              </a:rPr>
              <a:t>Another problem is soil erosion. </a:t>
            </a:r>
            <a:endParaRPr lang="ru-RU" dirty="0"/>
          </a:p>
        </p:txBody>
      </p:sp>
      <p:pic>
        <p:nvPicPr>
          <p:cNvPr id="4" name="Содержимое 3" descr="1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071546"/>
            <a:ext cx="7479674" cy="50020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286388"/>
            <a:ext cx="821537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Modern No. 20" pitchFamily="18" charset="0"/>
              </a:rPr>
              <a:t>Even destroyed some natural monuments such as national parks.</a:t>
            </a:r>
            <a:endParaRPr lang="ru-RU" dirty="0"/>
          </a:p>
        </p:txBody>
      </p:sp>
      <p:pic>
        <p:nvPicPr>
          <p:cNvPr id="4" name="Содержимое 3" descr="392c7537f0c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285728"/>
            <a:ext cx="7142190" cy="47721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</TotalTime>
  <Words>126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Environmental problems inKrasnodar  Region</vt:lpstr>
      <vt:lpstr>It’s a wonderful world we live in. </vt:lpstr>
      <vt:lpstr>But now human beings are killing our region.</vt:lpstr>
      <vt:lpstr>The environment is characterized by significant environmental problems. </vt:lpstr>
      <vt:lpstr>First and foremost is the river pollution and depletion of water resources.</vt:lpstr>
      <vt:lpstr>Small rivers dry up, overgrown with algae.</vt:lpstr>
      <vt:lpstr>In the Krasnodar Region  the river Kuban does not  satisfy  standards.   </vt:lpstr>
      <vt:lpstr>Another problem is soil erosion. </vt:lpstr>
      <vt:lpstr>Even destroyed some natural monuments such as national parks.</vt:lpstr>
      <vt:lpstr>In Krasnodar the atmosphere is polluted by emissions of sulphur and carbon, and heavy metals.</vt:lpstr>
      <vt:lpstr>We can make a contribution: to throw litter into the bin, not to pluck flowers, save electricity and other resources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Лидия Март</dc:creator>
  <cp:lastModifiedBy>Владелец</cp:lastModifiedBy>
  <cp:revision>7</cp:revision>
  <dcterms:created xsi:type="dcterms:W3CDTF">2016-11-09T04:29:56Z</dcterms:created>
  <dcterms:modified xsi:type="dcterms:W3CDTF">2017-10-21T16:24:53Z</dcterms:modified>
</cp:coreProperties>
</file>