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0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21.10.2017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21.10.2017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21.10.2017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21.10.2017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21.10.2017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21.10.2017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21.10.2017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 descr="Globalizatio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14348" y="357167"/>
            <a:ext cx="7772400" cy="142876"/>
          </a:xfrm>
        </p:spPr>
        <p:txBody>
          <a:bodyPr>
            <a:normAutofit fontScale="90000"/>
          </a:bodyPr>
          <a:lstStyle/>
          <a:p>
            <a:endParaRPr lang="ru-RU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357950" y="5429264"/>
            <a:ext cx="2786050" cy="1428736"/>
          </a:xfrm>
          <a:solidFill>
            <a:schemeClr val="bg1"/>
          </a:solidFill>
        </p:spPr>
        <p:txBody>
          <a:bodyPr>
            <a:normAutofit fontScale="70000" lnSpcReduction="20000"/>
          </a:bodyPr>
          <a:lstStyle/>
          <a:p>
            <a:r>
              <a:rPr lang="en-US" sz="3300" i="1" dirty="0" smtClean="0">
                <a:solidFill>
                  <a:schemeClr val="accent1">
                    <a:lumMod val="50000"/>
                  </a:schemeClr>
                </a:solidFill>
              </a:rPr>
              <a:t>Made by:</a:t>
            </a:r>
          </a:p>
          <a:p>
            <a:r>
              <a:rPr lang="en-US" sz="3300" i="1" dirty="0" err="1" smtClean="0">
                <a:solidFill>
                  <a:schemeClr val="accent1">
                    <a:lumMod val="50000"/>
                  </a:schemeClr>
                </a:solidFill>
              </a:rPr>
              <a:t>Violetta</a:t>
            </a:r>
            <a:r>
              <a:rPr lang="en-US" sz="3300" i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3300" i="1" dirty="0" err="1" smtClean="0">
                <a:solidFill>
                  <a:schemeClr val="accent1">
                    <a:lumMod val="50000"/>
                  </a:schemeClr>
                </a:solidFill>
              </a:rPr>
              <a:t>Panchenko</a:t>
            </a:r>
            <a:r>
              <a:rPr lang="en-US" sz="3300" i="1" dirty="0" smtClean="0">
                <a:solidFill>
                  <a:schemeClr val="accent1">
                    <a:lumMod val="50000"/>
                  </a:schemeClr>
                </a:solidFill>
              </a:rPr>
              <a:t>,</a:t>
            </a:r>
          </a:p>
          <a:p>
            <a:r>
              <a:rPr lang="en-US" sz="3300" i="1" dirty="0" smtClean="0">
                <a:solidFill>
                  <a:schemeClr val="accent1">
                    <a:lumMod val="50000"/>
                  </a:schemeClr>
                </a:solidFill>
              </a:rPr>
              <a:t>Ju</a:t>
            </a:r>
            <a:r>
              <a:rPr lang="en-US" sz="3300" i="1" dirty="0" smtClean="0">
                <a:solidFill>
                  <a:schemeClr val="accent1">
                    <a:lumMod val="50000"/>
                  </a:schemeClr>
                </a:solidFill>
              </a:rPr>
              <a:t>lia </a:t>
            </a:r>
            <a:r>
              <a:rPr lang="en-US" sz="3300" i="1" dirty="0" err="1" smtClean="0">
                <a:solidFill>
                  <a:schemeClr val="accent1">
                    <a:lumMod val="50000"/>
                  </a:schemeClr>
                </a:solidFill>
              </a:rPr>
              <a:t>Kondrateva</a:t>
            </a:r>
            <a:r>
              <a:rPr lang="en-US" sz="3300" i="1" dirty="0" smtClean="0">
                <a:solidFill>
                  <a:schemeClr val="accent1">
                    <a:lumMod val="50000"/>
                  </a:schemeClr>
                </a:solidFill>
              </a:rPr>
              <a:t>,</a:t>
            </a:r>
            <a:endParaRPr lang="en-US" sz="3300" i="1" dirty="0" smtClean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en-US" sz="3300" i="1" dirty="0" smtClean="0">
                <a:solidFill>
                  <a:schemeClr val="accent1">
                    <a:lumMod val="50000"/>
                  </a:schemeClr>
                </a:solidFill>
              </a:rPr>
              <a:t>Alexander </a:t>
            </a:r>
            <a:r>
              <a:rPr lang="en-US" sz="3300" i="1" dirty="0" err="1" smtClean="0">
                <a:solidFill>
                  <a:schemeClr val="accent1">
                    <a:lumMod val="50000"/>
                  </a:schemeClr>
                </a:solidFill>
              </a:rPr>
              <a:t>Erofeev</a:t>
            </a:r>
            <a:r>
              <a:rPr lang="en-US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Globalization is a complex process of global integration of countries.</a:t>
            </a:r>
            <a:endParaRPr lang="ru-RU" dirty="0"/>
          </a:p>
        </p:txBody>
      </p:sp>
      <p:pic>
        <p:nvPicPr>
          <p:cNvPr id="4" name="Содержимое 3" descr="Bez-imeni-1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14282" y="2143116"/>
            <a:ext cx="4214842" cy="3372649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5" name="Рисунок 4" descr="AAEAAQAAAAAAAAi8AAAAJDk5NGYyMjczLWE5ZGUtNDYxMS1iZjRlLTA5N2ZiYjE5MzM2Mw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857752" y="2143116"/>
            <a:ext cx="4000528" cy="3328989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States are in certain dependence from each other.</a:t>
            </a:r>
            <a:endParaRPr lang="ru-RU" dirty="0"/>
          </a:p>
        </p:txBody>
      </p:sp>
      <p:pic>
        <p:nvPicPr>
          <p:cNvPr id="6" name="Содержимое 5" descr="International-Studies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71472" y="1714487"/>
            <a:ext cx="7929618" cy="4714909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Globalization has many advantages.</a:t>
            </a:r>
            <a:endParaRPr lang="ru-RU" dirty="0"/>
          </a:p>
        </p:txBody>
      </p:sp>
      <p:pic>
        <p:nvPicPr>
          <p:cNvPr id="4" name="Содержимое 3" descr="te-url-c215200a2589d4401771eb98a8439a35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57158" y="1357298"/>
            <a:ext cx="8501122" cy="5286412"/>
          </a:xfr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Disadvantages of globalization.</a:t>
            </a:r>
            <a:endParaRPr lang="ru-RU" dirty="0"/>
          </a:p>
        </p:txBody>
      </p:sp>
      <p:pic>
        <p:nvPicPr>
          <p:cNvPr id="4" name="Содержимое 3" descr="tu1qkG1F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71472" y="1285860"/>
            <a:ext cx="8072493" cy="528641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71438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6215106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1) Globalization is a complex process of world integration of countries, which includes the unification of political, economic and cultural spheres. In our time, all states are in a certain dependence </a:t>
            </a:r>
            <a:r>
              <a:rPr lang="en-US" dirty="0" smtClean="0"/>
              <a:t>of </a:t>
            </a:r>
            <a:r>
              <a:rPr lang="en-US" dirty="0" smtClean="0"/>
              <a:t>others, which is why there is an increasing need to unite countries into a single whole.</a:t>
            </a:r>
          </a:p>
          <a:p>
            <a:r>
              <a:rPr lang="en-US" dirty="0" smtClean="0"/>
              <a:t>The concept of globalization </a:t>
            </a:r>
            <a:r>
              <a:rPr lang="en-US" smtClean="0"/>
              <a:t>is </a:t>
            </a:r>
            <a:r>
              <a:rPr lang="en-US" smtClean="0"/>
              <a:t>association  </a:t>
            </a:r>
            <a:r>
              <a:rPr lang="en-US" dirty="0" smtClean="0"/>
              <a:t>with the destruction of all barriers and borders, the creation of a unified society.</a:t>
            </a:r>
          </a:p>
          <a:p>
            <a:r>
              <a:rPr lang="en-US" dirty="0" smtClean="0"/>
              <a:t>2) Globalization has many advantages. For example:</a:t>
            </a:r>
          </a:p>
          <a:p>
            <a:r>
              <a:rPr lang="en-US" dirty="0" smtClean="0"/>
              <a:t>The development of scientific and technological progress, improving the quality of manufactured goods, a variety of choices for consumers: we can buy foreign goods at local stores. The opportunity to get acquainted with the cultures of different nations and much more.</a:t>
            </a:r>
          </a:p>
          <a:p>
            <a:r>
              <a:rPr lang="en-US" dirty="0" smtClean="0"/>
              <a:t>3) The shortcomings of globalization are:</a:t>
            </a:r>
          </a:p>
          <a:p>
            <a:r>
              <a:rPr lang="en-US" dirty="0" smtClean="0"/>
              <a:t>Environmental pollution;</a:t>
            </a:r>
          </a:p>
          <a:p>
            <a:r>
              <a:rPr lang="en-US" dirty="0" smtClean="0"/>
              <a:t>Globalization destroys cultural identity, for example, Europeans usually try to impose their customs and traditions on Asian peoples;</a:t>
            </a:r>
          </a:p>
          <a:p>
            <a:r>
              <a:rPr lang="en-US" dirty="0" smtClean="0"/>
              <a:t>Last but not least, it is important that we do not know what globalization can lead to, we do not understand its consequences.</a:t>
            </a:r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125</TotalTime>
  <Words>232</Words>
  <PresentationFormat>Экран (4:3)</PresentationFormat>
  <Paragraphs>16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Слайд 1</vt:lpstr>
      <vt:lpstr>Globalization is a complex process of global integration of countries.</vt:lpstr>
      <vt:lpstr>States are in certain dependence from each other.</vt:lpstr>
      <vt:lpstr>Globalization has many advantages.</vt:lpstr>
      <vt:lpstr>Disadvantages of globalization.</vt:lpstr>
      <vt:lpstr>Слайд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Владелец</cp:lastModifiedBy>
  <cp:revision>15</cp:revision>
  <dcterms:created xsi:type="dcterms:W3CDTF">2017-10-16T14:37:49Z</dcterms:created>
  <dcterms:modified xsi:type="dcterms:W3CDTF">2017-10-21T16:20:18Z</dcterms:modified>
</cp:coreProperties>
</file>